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0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55803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01888"/>
            <a:ext cx="10353762" cy="405875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0693" y="874190"/>
            <a:ext cx="9440034" cy="1828801"/>
          </a:xfrm>
        </p:spPr>
        <p:txBody>
          <a:bodyPr/>
          <a:lstStyle/>
          <a:p>
            <a:r>
              <a:rPr lang="fr-FR" dirty="0"/>
              <a:t>#</a:t>
            </a:r>
            <a:r>
              <a:rPr lang="fr-FR" dirty="0" err="1"/>
              <a:t>NoEstimates</a:t>
            </a:r>
            <a:br>
              <a:rPr lang="fr-FR" dirty="0"/>
            </a:br>
            <a:r>
              <a:rPr lang="fr-FR" dirty="0"/>
              <a:t>Focus on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26" y="3238500"/>
            <a:ext cx="66865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60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Viser l’efficience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2810" y="6581001"/>
            <a:ext cx="41545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https://www.flickr.com/photos/salvatore_gerace/16975486175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41" y="1198661"/>
            <a:ext cx="7933933" cy="52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538"/>
            <a:ext cx="12192000" cy="60701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Créer un environnement favorable </a:t>
            </a:r>
          </a:p>
        </p:txBody>
      </p:sp>
      <p:sp>
        <p:nvSpPr>
          <p:cNvPr id="3" name="Rectangle 2"/>
          <p:cNvSpPr/>
          <p:nvPr/>
        </p:nvSpPr>
        <p:spPr>
          <a:xfrm>
            <a:off x="8194752" y="6501816"/>
            <a:ext cx="3997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https://www.flickr.com/photos/clubsodaguide/31110821900</a:t>
            </a:r>
          </a:p>
        </p:txBody>
      </p:sp>
    </p:spTree>
    <p:extLst>
      <p:ext uri="{BB962C8B-B14F-4D97-AF65-F5344CB8AC3E}">
        <p14:creationId xmlns:p14="http://schemas.microsoft.com/office/powerpoint/2010/main" val="2059069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11"/>
            <a:ext cx="12192000" cy="684695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8325298" y="6520934"/>
            <a:ext cx="3923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https://www.flickr.com/photos/martingautron/4231577580</a:t>
            </a:r>
          </a:p>
        </p:txBody>
      </p:sp>
    </p:spTree>
    <p:extLst>
      <p:ext uri="{BB962C8B-B14F-4D97-AF65-F5344CB8AC3E}">
        <p14:creationId xmlns:p14="http://schemas.microsoft.com/office/powerpoint/2010/main" val="2215447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814"/>
            <a:ext cx="12192000" cy="712629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Questions ?</a:t>
            </a:r>
          </a:p>
        </p:txBody>
      </p:sp>
      <p:sp>
        <p:nvSpPr>
          <p:cNvPr id="3" name="Rectangle 2"/>
          <p:cNvSpPr/>
          <p:nvPr/>
        </p:nvSpPr>
        <p:spPr>
          <a:xfrm>
            <a:off x="8812389" y="6525697"/>
            <a:ext cx="34156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https://www.flickr.com/photos/ume-y/6350558244</a:t>
            </a:r>
          </a:p>
        </p:txBody>
      </p:sp>
    </p:spTree>
    <p:extLst>
      <p:ext uri="{BB962C8B-B14F-4D97-AF65-F5344CB8AC3E}">
        <p14:creationId xmlns:p14="http://schemas.microsoft.com/office/powerpoint/2010/main" val="77391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lients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27" y="1416223"/>
            <a:ext cx="1936246" cy="1936246"/>
          </a:xfrm>
          <a:prstGeom prst="rect">
            <a:avLst/>
          </a:prstGeom>
        </p:spPr>
      </p:pic>
      <p:pic>
        <p:nvPicPr>
          <p:cNvPr id="6" name="Image 5" descr="icon-aji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27" y="4128759"/>
            <a:ext cx="1536112" cy="1536112"/>
          </a:xfrm>
          <a:prstGeom prst="rect">
            <a:avLst/>
          </a:prstGeom>
        </p:spPr>
      </p:pic>
      <p:pic>
        <p:nvPicPr>
          <p:cNvPr id="7" name="Image 6" descr="lk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34" y="4028095"/>
            <a:ext cx="1636776" cy="1636776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4429656" y="987388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970038" y="933032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385358" y="3282969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970038" y="3522191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6353227" y="2826520"/>
            <a:ext cx="1735667" cy="1763536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chemeClr val="accent1">
                <a:shade val="95000"/>
                <a:satMod val="105000"/>
                <a:alpha val="9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02460" y="2534132"/>
            <a:ext cx="20486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/>
              <a:t>@</a:t>
            </a:r>
            <a:r>
              <a:rPr lang="fr-FR" sz="3200" dirty="0" err="1"/>
              <a:t>sretiere</a:t>
            </a:r>
            <a:endParaRPr lang="fr-FR" sz="3200" dirty="0"/>
          </a:p>
        </p:txBody>
      </p:sp>
      <p:sp>
        <p:nvSpPr>
          <p:cNvPr id="13" name="Rectangle 12"/>
          <p:cNvSpPr/>
          <p:nvPr/>
        </p:nvSpPr>
        <p:spPr>
          <a:xfrm>
            <a:off x="602460" y="3575000"/>
            <a:ext cx="2828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/>
              <a:t>#NWX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998" y="2155538"/>
            <a:ext cx="2391040" cy="45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9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vous estimez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4738" y="1285978"/>
            <a:ext cx="3321426" cy="1238278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fr-FR" sz="3200" dirty="0"/>
              <a:t>Donner des dates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134208" y="6272914"/>
            <a:ext cx="4042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https://www.flickr.com/photos/regardnumeric/8714417527</a:t>
            </a:r>
          </a:p>
          <a:p>
            <a:r>
              <a:rPr lang="fr-FR" sz="1200" dirty="0"/>
              <a:t>https://www.flickr.com/photos/71068385@N02/9248863866</a:t>
            </a:r>
          </a:p>
          <a:p>
            <a:r>
              <a:rPr lang="fr-FR" sz="1200" dirty="0"/>
              <a:t>https://www.flickr.com/photos/smemon/6097799975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379269" y="1285978"/>
            <a:ext cx="3321426" cy="12382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fr-FR" sz="3200" dirty="0"/>
              <a:t>Efficacité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455610" y="1285978"/>
            <a:ext cx="3321426" cy="123827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fr-FR" sz="3200" dirty="0"/>
              <a:t>Engagement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878" y="2099291"/>
            <a:ext cx="2688889" cy="360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62" y="2049231"/>
            <a:ext cx="2380078" cy="360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89" y="2049231"/>
            <a:ext cx="2916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0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Donner des dates dans un monde VUCA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25509" y="1129042"/>
            <a:ext cx="219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tx2"/>
                </a:solidFill>
              </a:rPr>
              <a:t>Volatility</a:t>
            </a:r>
            <a:endParaRPr lang="fr-FR" sz="3200" dirty="0">
              <a:solidFill>
                <a:schemeClr val="tx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515933" y="1806492"/>
            <a:ext cx="219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tx2"/>
                </a:solidFill>
              </a:rPr>
              <a:t>Uncertainty</a:t>
            </a:r>
            <a:endParaRPr lang="fr-FR" sz="3200" dirty="0">
              <a:solidFill>
                <a:schemeClr val="tx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305438" y="2785463"/>
            <a:ext cx="219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tx2"/>
                </a:solidFill>
              </a:rPr>
              <a:t>Complexity</a:t>
            </a:r>
            <a:endParaRPr lang="fr-FR" sz="3200" dirty="0">
              <a:solidFill>
                <a:schemeClr val="tx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238824" y="4073537"/>
            <a:ext cx="219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tx2"/>
                </a:solidFill>
              </a:rPr>
              <a:t>Ambiguous</a:t>
            </a:r>
            <a:endParaRPr lang="fr-FR" sz="3200" dirty="0">
              <a:solidFill>
                <a:schemeClr val="tx2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1" y="1815915"/>
            <a:ext cx="2688839" cy="180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521" y="4659637"/>
            <a:ext cx="2718600" cy="180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91" y="2396404"/>
            <a:ext cx="2700650" cy="1800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56" y="3396985"/>
            <a:ext cx="24857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11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Efficace ?</a:t>
            </a:r>
          </a:p>
        </p:txBody>
      </p:sp>
      <p:sp>
        <p:nvSpPr>
          <p:cNvPr id="4" name="Rectangle 3"/>
          <p:cNvSpPr/>
          <p:nvPr/>
        </p:nvSpPr>
        <p:spPr>
          <a:xfrm>
            <a:off x="8746516" y="6572347"/>
            <a:ext cx="3478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https://www.flickr.com/photos/lancey/8712014882/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621" y="1223404"/>
            <a:ext cx="3649394" cy="5040000"/>
          </a:xfrm>
          <a:prstGeom prst="rect">
            <a:avLst/>
          </a:prstGeom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4688379" y="2836618"/>
            <a:ext cx="2804594" cy="10448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Ou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98" y="6572348"/>
            <a:ext cx="36882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https://www.flickr.com/photos/bitchymal/5585133308/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1223404"/>
            <a:ext cx="335417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Engagé ?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8395" y="6581001"/>
            <a:ext cx="4033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https://www.flickr.com/photos/cookingforgeeks/3915418027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973" y="950419"/>
            <a:ext cx="3741061" cy="5112000"/>
          </a:xfrm>
          <a:prstGeom prst="rect">
            <a:avLst/>
          </a:prstGeom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4688379" y="2836618"/>
            <a:ext cx="2804594" cy="10448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Ou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69" y="6589520"/>
            <a:ext cx="3779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https://www.flickr.com/photos/jhofmann69/4629547971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91" y="950419"/>
            <a:ext cx="3406911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655" y="1401763"/>
            <a:ext cx="12214655" cy="5818283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 fait on délivre quoi ?</a:t>
            </a:r>
          </a:p>
        </p:txBody>
      </p:sp>
      <p:sp>
        <p:nvSpPr>
          <p:cNvPr id="4" name="Rectangle 3"/>
          <p:cNvSpPr/>
          <p:nvPr/>
        </p:nvSpPr>
        <p:spPr>
          <a:xfrm>
            <a:off x="8336920" y="6557193"/>
            <a:ext cx="3893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https://www.flickr.com/photos/americanvirus/4368675285</a:t>
            </a:r>
          </a:p>
        </p:txBody>
      </p:sp>
    </p:spTree>
    <p:extLst>
      <p:ext uri="{BB962C8B-B14F-4D97-AF65-F5344CB8AC3E}">
        <p14:creationId xmlns:p14="http://schemas.microsoft.com/office/powerpoint/2010/main" val="17227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93" y="1159932"/>
            <a:ext cx="12192000" cy="62316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quoi j’ai vraiment besoin ?</a:t>
            </a:r>
          </a:p>
        </p:txBody>
      </p:sp>
      <p:sp>
        <p:nvSpPr>
          <p:cNvPr id="4" name="Rectangle 3"/>
          <p:cNvSpPr/>
          <p:nvPr/>
        </p:nvSpPr>
        <p:spPr>
          <a:xfrm>
            <a:off x="8066707" y="6490513"/>
            <a:ext cx="4121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https://www.flickr.com/photos/10413717@N08/14419640541</a:t>
            </a:r>
          </a:p>
        </p:txBody>
      </p:sp>
    </p:spTree>
    <p:extLst>
      <p:ext uri="{BB962C8B-B14F-4D97-AF65-F5344CB8AC3E}">
        <p14:creationId xmlns:p14="http://schemas.microsoft.com/office/powerpoint/2010/main" val="187348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9493" y="1223493"/>
            <a:ext cx="13702983" cy="56388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Avoir des options (de valeur)</a:t>
            </a:r>
          </a:p>
        </p:txBody>
      </p:sp>
      <p:sp>
        <p:nvSpPr>
          <p:cNvPr id="3" name="Rectangle 2"/>
          <p:cNvSpPr/>
          <p:nvPr/>
        </p:nvSpPr>
        <p:spPr>
          <a:xfrm>
            <a:off x="8017098" y="6581001"/>
            <a:ext cx="4210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https://www.flickr.com/photos/102100216@N05/14268335007</a:t>
            </a:r>
          </a:p>
        </p:txBody>
      </p:sp>
    </p:spTree>
    <p:extLst>
      <p:ext uri="{BB962C8B-B14F-4D97-AF65-F5344CB8AC3E}">
        <p14:creationId xmlns:p14="http://schemas.microsoft.com/office/powerpoint/2010/main" val="1676126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</TotalTime>
  <Words>244</Words>
  <Application>Microsoft Office PowerPoint</Application>
  <PresentationFormat>Grand écran</PresentationFormat>
  <Paragraphs>37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Calisto MT</vt:lpstr>
      <vt:lpstr>Trebuchet MS</vt:lpstr>
      <vt:lpstr>Wingdings 2</vt:lpstr>
      <vt:lpstr>Ardoise</vt:lpstr>
      <vt:lpstr>#NoEstimates Focus on what matters</vt:lpstr>
      <vt:lpstr>Présentation PowerPoint</vt:lpstr>
      <vt:lpstr>Pourquoi vous estimez ?</vt:lpstr>
      <vt:lpstr>Donner des dates dans un monde VUCA</vt:lpstr>
      <vt:lpstr>Efficace ?</vt:lpstr>
      <vt:lpstr>Engagé ?</vt:lpstr>
      <vt:lpstr>Au fait on délivre quoi ?</vt:lpstr>
      <vt:lpstr>De quoi j’ai vraiment besoin ?</vt:lpstr>
      <vt:lpstr>Avoir des options (de valeur)</vt:lpstr>
      <vt:lpstr>Viser l’efficience</vt:lpstr>
      <vt:lpstr>Créer un environnement favorable </vt:lpstr>
      <vt:lpstr>Conclusion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#NoEstimates Focus on what matters</dc:title>
  <dc:creator>RETIERE Samuel</dc:creator>
  <cp:lastModifiedBy>RETIERE Samuel</cp:lastModifiedBy>
  <cp:revision>41</cp:revision>
  <dcterms:created xsi:type="dcterms:W3CDTF">2017-05-26T07:00:56Z</dcterms:created>
  <dcterms:modified xsi:type="dcterms:W3CDTF">2017-05-30T09:13:13Z</dcterms:modified>
</cp:coreProperties>
</file>